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76" r:id="rId10"/>
    <p:sldId id="275" r:id="rId11"/>
    <p:sldId id="265" r:id="rId12"/>
    <p:sldId id="274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8"/>
  </p:normalViewPr>
  <p:slideViewPr>
    <p:cSldViewPr snapToGrid="0">
      <p:cViewPr>
        <p:scale>
          <a:sx n="111" d="100"/>
          <a:sy n="111" d="100"/>
        </p:scale>
        <p:origin x="73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41E0-A400-4A78-937B-3AF577E19DC0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DDF2-B634-4A45-82E9-7E8D3AD35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96181-FAC7-1133-09DF-90253F2A1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41CAF74-267D-F1A6-777E-00BC4FF23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A63E86-FE80-C3D3-BED6-B56A15F2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1773FF-1F07-6AA9-BFF9-2BE4982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EC51BA-006F-7B98-A1D6-C108C90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39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81CE95-1DCC-4FBA-48B2-AD0DFE2B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17F2FE5-6903-3433-A67B-26D022450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AB2258-4918-1C7B-215D-64022442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C24F97-7521-43C0-20BF-DE024824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7808AD-E970-C872-5F2D-85A05DD5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9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8F1E422-91DC-03D8-8D2C-02F55ACE0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0037A5-9F9C-466B-ADB0-9B07B0A4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17C051-4B06-81FD-938A-29B7DAE3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775F53-0EF9-0236-72F4-2933571A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E7BCDF-E56B-1ABE-DD4E-68F19051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1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0E5D4-82B4-C34F-B0EE-E2DD35E3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C55F62-B3FE-D5FB-160B-6F514E63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D202D0-E89A-7A94-D14C-093D5143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1C2796-249C-E8EA-E3CD-721C3D50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65E960-7B4B-D0A7-DB71-06D2AA91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70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834BC5-87B0-437D-DD5E-4F50774E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A6E581-1563-006D-334A-4822DB0B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5ACD58-F680-A11F-0462-D0622FA9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35BDBE-4C10-5237-ED5C-C5BFFDC5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618761-3493-4FA9-1BF6-C4C300ED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10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197785-5589-B807-83F2-5CF39FDA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69CE2F-DCB8-7A55-C761-1199AFB49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6CA1D9-A290-D0E6-499A-913F6DA97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F666A7-F0E6-5165-9023-4D338907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17DBF5-9D3C-C668-EC8B-558BE236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527957-480E-0692-73D7-E91F7943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32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129FB8-60F0-37D7-4873-D9CA8BC5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0A7DCE-01FC-32EF-1F29-60B27A1E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29B8A2-8BF0-2062-4AFD-34AA8CAD5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67071AE-0AB2-51B4-7072-8C68A777F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938B458-1BC3-075A-36C1-9B755422A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EFB59BE-545E-9B50-8A18-5871630B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CDFDDE-06A6-0D53-AE88-AEA883A5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5A6DCBF-0090-5ECF-FCCA-13C5B700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43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AED6A4-8856-15C0-4668-D63F8C46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9040AA-E83F-744C-A517-64F66142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03420AD-34EA-8365-DD24-E7FC191B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1204A5-CF45-FAC0-6E70-27D113ED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4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361FD7-82FE-4264-EDAE-1513684D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61B9B3E-1676-BEB8-AB76-44AFACDF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7BAC55-8B8B-DE7D-8491-92DE404D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8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39C735-7027-CE0F-90CA-DB648ED6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210AFC-3C20-9ACE-FB48-262CA5DF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E1C87A-C23A-B67D-08DD-811389F93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C22B73-F5A3-9702-68CE-4D58A6C6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0F6158-6E35-7606-078D-BDFD1BD5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78C8C0-E403-3BDB-F3A1-98C6E73A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4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F200C7-E9B7-B364-E39F-291ED33D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FE4C22A-0DAD-65B2-9C33-D239DE65A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9FCBD9-353E-E790-E416-E7E8D8AC7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822B80-1145-18EA-DC58-2EC3BDEC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61F9CE-B131-3936-F279-F98D3E45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E26B32-E866-F58B-26F3-FFEA5CF5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83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4E840B4-C337-B63A-AA6C-7FA5C050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7A2D42-14B6-BA8C-6DE2-FDDD425F1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5C5035-5CEF-C648-B426-442C5A4C5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ECCC-8183-49CF-A5BB-19DDF15E9C23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ADE225-5685-6CBD-F5F8-1DB57F63E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89AB7F-1293-A7EC-835C-7F202137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3759E-053F-9FFB-302F-B23C48C6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167" y="1610635"/>
            <a:ext cx="9401666" cy="2387600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Stochastic Calculus for</a:t>
            </a:r>
            <a:r>
              <a:rPr lang="zh-TW" altLang="en-US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Finance</a:t>
            </a:r>
            <a:br>
              <a:rPr lang="en-US" altLang="zh-TW" sz="5400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2023/10/03</a:t>
            </a:r>
            <a:endParaRPr lang="zh-TW" altLang="en-US" sz="5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0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BCC7B12B-4621-1C45-21A9-DF147EFE990A}"/>
              </a:ext>
            </a:extLst>
          </p:cNvPr>
          <p:cNvGrpSpPr/>
          <p:nvPr/>
        </p:nvGrpSpPr>
        <p:grpSpPr>
          <a:xfrm>
            <a:off x="1468187" y="431326"/>
            <a:ext cx="9255626" cy="5995348"/>
            <a:chOff x="1468187" y="440176"/>
            <a:chExt cx="9255626" cy="5995348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10ECAC14-D860-6CB3-7E5A-37703577C87E}"/>
                </a:ext>
              </a:extLst>
            </p:cNvPr>
            <p:cNvGrpSpPr/>
            <p:nvPr/>
          </p:nvGrpSpPr>
          <p:grpSpPr>
            <a:xfrm>
              <a:off x="1468187" y="440176"/>
              <a:ext cx="9255626" cy="1506638"/>
              <a:chOff x="1454755" y="4132162"/>
              <a:chExt cx="9255626" cy="1506638"/>
            </a:xfrm>
          </p:grpSpPr>
          <p:pic>
            <p:nvPicPr>
              <p:cNvPr id="7" name="圖片 6" descr="一張含有 文字, 字型, 白色, 筆跡 的圖片&#10;&#10;自動產生的描述">
                <a:extLst>
                  <a:ext uri="{FF2B5EF4-FFF2-40B4-BE49-F238E27FC236}">
                    <a16:creationId xmlns:a16="http://schemas.microsoft.com/office/drawing/2014/main" id="{02C1F85F-1114-4F54-20EE-4374A61365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907"/>
              <a:stretch/>
            </p:blipFill>
            <p:spPr>
              <a:xfrm>
                <a:off x="1454755" y="4132162"/>
                <a:ext cx="9255626" cy="1506638"/>
              </a:xfrm>
              <a:prstGeom prst="rect">
                <a:avLst/>
              </a:prstGeom>
            </p:spPr>
          </p:pic>
          <p:pic>
            <p:nvPicPr>
              <p:cNvPr id="5" name="圖片 4" descr="一張含有 文字, 字型, 白色, 筆跡 的圖片&#10;&#10;自動產生的描述">
                <a:extLst>
                  <a:ext uri="{FF2B5EF4-FFF2-40B4-BE49-F238E27FC236}">
                    <a16:creationId xmlns:a16="http://schemas.microsoft.com/office/drawing/2014/main" id="{CBFC722F-A802-6978-4085-00D9CCDD32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37" t="71211" r="57087" b="18404"/>
              <a:stretch/>
            </p:blipFill>
            <p:spPr>
              <a:xfrm>
                <a:off x="8310623" y="4657000"/>
                <a:ext cx="173620" cy="354839"/>
              </a:xfrm>
              <a:prstGeom prst="rect">
                <a:avLst/>
              </a:prstGeom>
            </p:spPr>
          </p:pic>
        </p:grpSp>
        <p:pic>
          <p:nvPicPr>
            <p:cNvPr id="9" name="圖片 8" descr="一張含有 文字, 筆跡, 字型, 書法 的圖片&#10;&#10;自動產生的描述">
              <a:extLst>
                <a:ext uri="{FF2B5EF4-FFF2-40B4-BE49-F238E27FC236}">
                  <a16:creationId xmlns:a16="http://schemas.microsoft.com/office/drawing/2014/main" id="{EC35BB7D-2DEB-58FD-EF4E-FB21354E5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3"/>
            <a:stretch/>
          </p:blipFill>
          <p:spPr>
            <a:xfrm>
              <a:off x="2209800" y="2126220"/>
              <a:ext cx="7772400" cy="4309304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6587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821C784C-B6F2-D5FD-727F-5723277CE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5"/>
          <a:stretch/>
        </p:blipFill>
        <p:spPr>
          <a:xfrm>
            <a:off x="1940321" y="308362"/>
            <a:ext cx="8311358" cy="3661754"/>
          </a:xfrm>
          <a:prstGeom prst="rect">
            <a:avLst/>
          </a:prstGeom>
        </p:spPr>
      </p:pic>
      <p:pic>
        <p:nvPicPr>
          <p:cNvPr id="2" name="圖片 1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AADD2B56-731E-EC18-DB06-7FAA5E5A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b="-425"/>
          <a:stretch/>
        </p:blipFill>
        <p:spPr>
          <a:xfrm>
            <a:off x="1940321" y="5648449"/>
            <a:ext cx="8311358" cy="370387"/>
          </a:xfrm>
          <a:prstGeom prst="rect">
            <a:avLst/>
          </a:prstGeom>
        </p:spPr>
      </p:pic>
      <p:pic>
        <p:nvPicPr>
          <p:cNvPr id="4" name="圖片 3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15DF8288-05C2-D1C5-9E37-EA3170EF6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2" t="78143" b="7380"/>
          <a:stretch/>
        </p:blipFill>
        <p:spPr>
          <a:xfrm>
            <a:off x="4653022" y="4831793"/>
            <a:ext cx="4631773" cy="780653"/>
          </a:xfrm>
          <a:prstGeom prst="rect">
            <a:avLst/>
          </a:prstGeom>
        </p:spPr>
      </p:pic>
      <p:pic>
        <p:nvPicPr>
          <p:cNvPr id="6" name="圖片 5" descr="一張含有 字型, 筆跡, 書法, 白色 的圖片&#10;&#10;自動產生的描述">
            <a:extLst>
              <a:ext uri="{FF2B5EF4-FFF2-40B4-BE49-F238E27FC236}">
                <a16:creationId xmlns:a16="http://schemas.microsoft.com/office/drawing/2014/main" id="{9F844148-762D-FCA1-F09E-C0914E1A7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8413"/>
          <a:stretch/>
        </p:blipFill>
        <p:spPr>
          <a:xfrm>
            <a:off x="4150086" y="3957904"/>
            <a:ext cx="3891827" cy="7176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672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C47F18D-E947-EEE4-22D4-04909AE1D163}"/>
              </a:ext>
            </a:extLst>
          </p:cNvPr>
          <p:cNvSpPr txBox="1"/>
          <p:nvPr/>
        </p:nvSpPr>
        <p:spPr>
          <a:xfrm>
            <a:off x="4512714" y="2967335"/>
            <a:ext cx="316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latin typeface="Garamond" panose="02020404030301010803" pitchFamily="18" charset="0"/>
              </a:rPr>
              <a:t>The END</a:t>
            </a:r>
            <a:endParaRPr lang="zh-TW" altLang="en-US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BCC38B-DAF6-CA95-F423-D52D0DEE2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16" y="3130511"/>
            <a:ext cx="5080167" cy="5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0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E23D28E5-DC28-3432-26FC-B30E80FD5933}"/>
              </a:ext>
            </a:extLst>
          </p:cNvPr>
          <p:cNvGrpSpPr/>
          <p:nvPr/>
        </p:nvGrpSpPr>
        <p:grpSpPr>
          <a:xfrm>
            <a:off x="812373" y="984501"/>
            <a:ext cx="10567253" cy="4888998"/>
            <a:chOff x="812373" y="984501"/>
            <a:chExt cx="10567253" cy="4888998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A5134697-B1C6-5FDE-C35E-84F90DD3C5AA}"/>
                </a:ext>
              </a:extLst>
            </p:cNvPr>
            <p:cNvGrpSpPr/>
            <p:nvPr/>
          </p:nvGrpSpPr>
          <p:grpSpPr>
            <a:xfrm>
              <a:off x="812373" y="984501"/>
              <a:ext cx="10567253" cy="4888998"/>
              <a:chOff x="812373" y="984501"/>
              <a:chExt cx="10567253" cy="4888998"/>
            </a:xfrm>
          </p:grpSpPr>
          <p:pic>
            <p:nvPicPr>
              <p:cNvPr id="5" name="圖片 4" descr="一張含有 文字, 字型, 黑與白, 螢幕擷取畫面 的圖片&#10;&#10;自動產生的描述">
                <a:extLst>
                  <a:ext uri="{FF2B5EF4-FFF2-40B4-BE49-F238E27FC236}">
                    <a16:creationId xmlns:a16="http://schemas.microsoft.com/office/drawing/2014/main" id="{AA59E6D2-A6EE-B87F-4813-4DFDA1A0D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373" y="984501"/>
                <a:ext cx="10567253" cy="4888998"/>
              </a:xfrm>
              <a:prstGeom prst="rect">
                <a:avLst/>
              </a:prstGeom>
            </p:spPr>
          </p:pic>
          <p:pic>
            <p:nvPicPr>
              <p:cNvPr id="6" name="圖片 5" descr="一張含有 文字, 字型, 黑與白, 螢幕擷取畫面 的圖片&#10;&#10;自動產生的描述">
                <a:extLst>
                  <a:ext uri="{FF2B5EF4-FFF2-40B4-BE49-F238E27FC236}">
                    <a16:creationId xmlns:a16="http://schemas.microsoft.com/office/drawing/2014/main" id="{AB2B15BC-D58F-B0F8-CFAC-95E41D6E76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07" t="76892" r="59730" b="16006"/>
              <a:stretch/>
            </p:blipFill>
            <p:spPr>
              <a:xfrm>
                <a:off x="5887656" y="5127585"/>
                <a:ext cx="439838" cy="34724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文字, 字型, 黑與白, 螢幕擷取畫面 的圖片&#10;&#10;自動產生的描述">
              <a:extLst>
                <a:ext uri="{FF2B5EF4-FFF2-40B4-BE49-F238E27FC236}">
                  <a16:creationId xmlns:a16="http://schemas.microsoft.com/office/drawing/2014/main" id="{45BCB332-A3DF-8631-1ECD-1727645E2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07" t="76892" r="59730" b="16006"/>
            <a:stretch/>
          </p:blipFill>
          <p:spPr>
            <a:xfrm>
              <a:off x="1444908" y="5486402"/>
              <a:ext cx="439838" cy="347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03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字型, 白色, 螢幕擷取畫面 的圖片&#10;&#10;自動產生的描述">
            <a:extLst>
              <a:ext uri="{FF2B5EF4-FFF2-40B4-BE49-F238E27FC236}">
                <a16:creationId xmlns:a16="http://schemas.microsoft.com/office/drawing/2014/main" id="{002C9F21-CDA0-54C3-0179-8F11E6943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3"/>
          <a:stretch/>
        </p:blipFill>
        <p:spPr>
          <a:xfrm>
            <a:off x="1049448" y="1105635"/>
            <a:ext cx="10093104" cy="259885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5C55CB4-A1C3-1992-468A-C179D62BF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39" y="3970468"/>
            <a:ext cx="9044121" cy="189513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" name="圖片 2" descr="一張含有 文字, 字型, 白色, 螢幕擷取畫面 的圖片&#10;&#10;自動產生的描述">
            <a:extLst>
              <a:ext uri="{FF2B5EF4-FFF2-40B4-BE49-F238E27FC236}">
                <a16:creationId xmlns:a16="http://schemas.microsoft.com/office/drawing/2014/main" id="{BAB3F3B4-51AA-039E-365E-FCBDF3796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0" t="46266" r="37596" b="44941"/>
          <a:stretch/>
        </p:blipFill>
        <p:spPr>
          <a:xfrm>
            <a:off x="7245752" y="3171463"/>
            <a:ext cx="208344" cy="3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字型, 白色, 黑與白 的圖片&#10;&#10;自動產生的描述">
            <a:extLst>
              <a:ext uri="{FF2B5EF4-FFF2-40B4-BE49-F238E27FC236}">
                <a16:creationId xmlns:a16="http://schemas.microsoft.com/office/drawing/2014/main" id="{45CE4122-F794-5691-EA1F-2E718585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2" y="1685673"/>
            <a:ext cx="7772400" cy="201386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C9C0CDCF-6B9C-50AC-FBAB-C713B9B2D3AA}"/>
              </a:ext>
            </a:extLst>
          </p:cNvPr>
          <p:cNvGrpSpPr/>
          <p:nvPr/>
        </p:nvGrpSpPr>
        <p:grpSpPr>
          <a:xfrm>
            <a:off x="1862063" y="117217"/>
            <a:ext cx="8467873" cy="1539738"/>
            <a:chOff x="488558" y="523524"/>
            <a:chExt cx="8467873" cy="1539738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295A5D7B-317B-B36C-1270-B9628426E127}"/>
                </a:ext>
              </a:extLst>
            </p:cNvPr>
            <p:cNvGrpSpPr/>
            <p:nvPr/>
          </p:nvGrpSpPr>
          <p:grpSpPr>
            <a:xfrm>
              <a:off x="488558" y="523524"/>
              <a:ext cx="8467873" cy="1539738"/>
              <a:chOff x="1098157" y="729189"/>
              <a:chExt cx="9995685" cy="1763936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14A807F5-47B1-D09E-FDD6-11414B18E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8157" y="729189"/>
                <a:ext cx="9995685" cy="736196"/>
              </a:xfrm>
              <a:prstGeom prst="rect">
                <a:avLst/>
              </a:prstGeom>
            </p:spPr>
          </p:pic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518631C7-B6F5-7CC4-90EA-F2841C77DD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435"/>
              <a:stretch/>
            </p:blipFill>
            <p:spPr>
              <a:xfrm>
                <a:off x="1098157" y="1465385"/>
                <a:ext cx="9995685" cy="1027740"/>
              </a:xfrm>
              <a:prstGeom prst="rect">
                <a:avLst/>
              </a:prstGeom>
            </p:spPr>
          </p:pic>
        </p:grpSp>
        <p:pic>
          <p:nvPicPr>
            <p:cNvPr id="7" name="圖片 6" descr="一張含有 白色, 設計 的圖片&#10;&#10;自動產生的描述">
              <a:extLst>
                <a:ext uri="{FF2B5EF4-FFF2-40B4-BE49-F238E27FC236}">
                  <a16:creationId xmlns:a16="http://schemas.microsoft.com/office/drawing/2014/main" id="{5CA8616F-9C9E-4FFD-8882-03732930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535" y="1725859"/>
              <a:ext cx="3033834" cy="337403"/>
            </a:xfrm>
            <a:prstGeom prst="rect">
              <a:avLst/>
            </a:prstGeom>
          </p:spPr>
        </p:pic>
      </p:grpSp>
      <p:pic>
        <p:nvPicPr>
          <p:cNvPr id="11" name="圖片 10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AFA7F3AF-4152-6547-F576-82BFE61A5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8" y="4225083"/>
            <a:ext cx="7772400" cy="246461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4C18B3B-7025-2926-C86D-ED0A1D662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21" y="3437658"/>
            <a:ext cx="5600180" cy="40634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AAA386D-9FC8-0DB8-908A-0B58DCCC75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21" y="3863704"/>
            <a:ext cx="6673609" cy="4106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989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4719F4F-93F6-38E2-AE24-271DB2E9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87" y="3655954"/>
            <a:ext cx="7310624" cy="291211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479651BF-B264-94FD-2821-27DEC2AEEDB0}"/>
              </a:ext>
            </a:extLst>
          </p:cNvPr>
          <p:cNvGrpSpPr/>
          <p:nvPr/>
        </p:nvGrpSpPr>
        <p:grpSpPr>
          <a:xfrm>
            <a:off x="2381594" y="153764"/>
            <a:ext cx="7428809" cy="2714693"/>
            <a:chOff x="488557" y="1724089"/>
            <a:chExt cx="8472428" cy="309606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18631C7-B6F5-7CC4-90EA-F2841C77D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53"/>
            <a:stretch/>
          </p:blipFill>
          <p:spPr>
            <a:xfrm>
              <a:off x="488558" y="1792941"/>
              <a:ext cx="8472427" cy="3027208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BEDCCAE-F90B-D6C2-C584-C804E317D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88557" y="1724089"/>
              <a:ext cx="5321227" cy="350037"/>
            </a:xfrm>
            <a:prstGeom prst="rect">
              <a:avLst/>
            </a:prstGeom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E18CDA4-481B-DC29-F356-19C6BADDBFFA}"/>
              </a:ext>
            </a:extLst>
          </p:cNvPr>
          <p:cNvGrpSpPr/>
          <p:nvPr/>
        </p:nvGrpSpPr>
        <p:grpSpPr>
          <a:xfrm>
            <a:off x="957688" y="3020575"/>
            <a:ext cx="10276622" cy="483262"/>
            <a:chOff x="1285220" y="6084807"/>
            <a:chExt cx="10276622" cy="483262"/>
          </a:xfrm>
        </p:grpSpPr>
        <p:pic>
          <p:nvPicPr>
            <p:cNvPr id="12" name="圖片 11" descr="一張含有 文字, 字型, 白色, 行 的圖片&#10;&#10;自動產生的描述">
              <a:extLst>
                <a:ext uri="{FF2B5EF4-FFF2-40B4-BE49-F238E27FC236}">
                  <a16:creationId xmlns:a16="http://schemas.microsoft.com/office/drawing/2014/main" id="{0061E394-BEDC-2285-C0EC-62CE1F3A9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8" b="67523"/>
            <a:stretch/>
          </p:blipFill>
          <p:spPr>
            <a:xfrm>
              <a:off x="1285220" y="6084808"/>
              <a:ext cx="5061569" cy="483261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pic>
          <p:nvPicPr>
            <p:cNvPr id="13" name="圖片 12" descr="一張含有 文字, 字型, 白色, 行 的圖片&#10;&#10;自動產生的描述">
              <a:extLst>
                <a:ext uri="{FF2B5EF4-FFF2-40B4-BE49-F238E27FC236}">
                  <a16:creationId xmlns:a16="http://schemas.microsoft.com/office/drawing/2014/main" id="{E372C496-DC26-C527-EEA8-9CE335A3D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0" t="64179" r="1438" b="3344"/>
            <a:stretch/>
          </p:blipFill>
          <p:spPr>
            <a:xfrm>
              <a:off x="6500273" y="6084807"/>
              <a:ext cx="5061569" cy="483261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0070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960BAE28-A95D-71A1-298D-68239545D48F}"/>
              </a:ext>
            </a:extLst>
          </p:cNvPr>
          <p:cNvGrpSpPr/>
          <p:nvPr/>
        </p:nvGrpSpPr>
        <p:grpSpPr>
          <a:xfrm>
            <a:off x="940385" y="530902"/>
            <a:ext cx="10311230" cy="1952654"/>
            <a:chOff x="1456962" y="595170"/>
            <a:chExt cx="9278076" cy="175700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368EF3C-3196-4F1F-3CE4-C1C6EC818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" b="85736"/>
            <a:stretch/>
          </p:blipFill>
          <p:spPr>
            <a:xfrm>
              <a:off x="1456962" y="595170"/>
              <a:ext cx="9278076" cy="726661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3316B04-002B-70F6-1339-7FD318CDF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" t="20292" r="26354" b="72359"/>
            <a:stretch/>
          </p:blipFill>
          <p:spPr>
            <a:xfrm>
              <a:off x="2482985" y="1332452"/>
              <a:ext cx="6644390" cy="38414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E568F2D-8E13-3347-A27E-485501220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97" t="14800" r="11084" b="79533"/>
            <a:stretch/>
          </p:blipFill>
          <p:spPr>
            <a:xfrm>
              <a:off x="7730143" y="1025532"/>
              <a:ext cx="2673819" cy="301084"/>
            </a:xfrm>
            <a:prstGeom prst="rect">
              <a:avLst/>
            </a:prstGeom>
          </p:spPr>
        </p:pic>
        <p:pic>
          <p:nvPicPr>
            <p:cNvPr id="6" name="圖片 5" descr="一張含有 字型, 符號, 標誌, 印刷術 的圖片&#10;&#10;自動產生的描述">
              <a:extLst>
                <a:ext uri="{FF2B5EF4-FFF2-40B4-BE49-F238E27FC236}">
                  <a16:creationId xmlns:a16="http://schemas.microsoft.com/office/drawing/2014/main" id="{4FF15941-B51C-B665-3B5B-88C00CBBB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2" t="6431" r="8421" b="11015"/>
            <a:stretch/>
          </p:blipFill>
          <p:spPr>
            <a:xfrm>
              <a:off x="7088588" y="1014910"/>
              <a:ext cx="641555" cy="30692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D56EF4D-6128-49E7-571E-3C8DD1533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37" t="15168" r="912" b="79164"/>
            <a:stretch/>
          </p:blipFill>
          <p:spPr>
            <a:xfrm>
              <a:off x="1513348" y="1389901"/>
              <a:ext cx="969637" cy="301084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B9C2934-9CEB-2239-22A8-83755AECB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6" t="20292" b="74041"/>
            <a:stretch/>
          </p:blipFill>
          <p:spPr>
            <a:xfrm>
              <a:off x="10389476" y="1031369"/>
              <a:ext cx="329520" cy="301084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3840B67-505E-59D7-5B02-EE0938E96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695" b="58797"/>
            <a:stretch/>
          </p:blipFill>
          <p:spPr>
            <a:xfrm>
              <a:off x="1456962" y="1793932"/>
              <a:ext cx="9278076" cy="558242"/>
            </a:xfrm>
            <a:prstGeom prst="rect">
              <a:avLst/>
            </a:prstGeom>
          </p:spPr>
        </p:pic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07FACB2E-56C8-50BD-9AB8-5FC9D2B4A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8" b="25016"/>
          <a:stretch/>
        </p:blipFill>
        <p:spPr>
          <a:xfrm>
            <a:off x="1003050" y="2492526"/>
            <a:ext cx="10307270" cy="1881920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670448F8-9713-6B66-F70D-5C36EEED5027}"/>
              </a:ext>
            </a:extLst>
          </p:cNvPr>
          <p:cNvGrpSpPr/>
          <p:nvPr/>
        </p:nvGrpSpPr>
        <p:grpSpPr>
          <a:xfrm>
            <a:off x="4255477" y="4096762"/>
            <a:ext cx="7772400" cy="573308"/>
            <a:chOff x="4161204" y="6057072"/>
            <a:chExt cx="7772400" cy="573308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957006F5-1A88-51A8-05EE-2138445D58D1}"/>
                </a:ext>
              </a:extLst>
            </p:cNvPr>
            <p:cNvGrpSpPr/>
            <p:nvPr/>
          </p:nvGrpSpPr>
          <p:grpSpPr>
            <a:xfrm>
              <a:off x="4161204" y="6057073"/>
              <a:ext cx="7772400" cy="573307"/>
              <a:chOff x="4161204" y="6057073"/>
              <a:chExt cx="7772400" cy="573307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A8B8D0BE-C51F-CAB3-575E-20AD1B5E4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1204" y="6057073"/>
                <a:ext cx="7772400" cy="573306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025D1126-BD37-93AC-7DA8-AB84CCF76A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36" t="94205" b="-116"/>
              <a:stretch/>
            </p:blipFill>
            <p:spPr>
              <a:xfrm>
                <a:off x="5978770" y="6327098"/>
                <a:ext cx="5954834" cy="303282"/>
              </a:xfrm>
              <a:prstGeom prst="rect">
                <a:avLst/>
              </a:prstGeom>
            </p:spPr>
          </p:pic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B0CAB21-49CE-8C9D-1B25-E273602BD498}"/>
                </a:ext>
              </a:extLst>
            </p:cNvPr>
            <p:cNvSpPr/>
            <p:nvPr/>
          </p:nvSpPr>
          <p:spPr>
            <a:xfrm>
              <a:off x="4161204" y="6057072"/>
              <a:ext cx="7772400" cy="57330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48B44CCF-0738-EB69-DF90-A9CD75F45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5" b="-116"/>
          <a:stretch/>
        </p:blipFill>
        <p:spPr>
          <a:xfrm>
            <a:off x="1083531" y="4837253"/>
            <a:ext cx="10307270" cy="15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字型, 螢幕擷取畫面, 行 的圖片&#10;&#10;自動產生的描述">
            <a:extLst>
              <a:ext uri="{FF2B5EF4-FFF2-40B4-BE49-F238E27FC236}">
                <a16:creationId xmlns:a16="http://schemas.microsoft.com/office/drawing/2014/main" id="{BF98C57B-C720-CB0E-BBAB-99BC7577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00" y="746975"/>
            <a:ext cx="9494199" cy="396570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05076CF-183E-06DF-6E4F-BD146926F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30695" b="58797"/>
          <a:stretch/>
        </p:blipFill>
        <p:spPr>
          <a:xfrm>
            <a:off x="2126307" y="5271901"/>
            <a:ext cx="7939386" cy="55446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7564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8EC51B8E-733E-1DD7-91FF-977364CBAB91}"/>
              </a:ext>
            </a:extLst>
          </p:cNvPr>
          <p:cNvGrpSpPr/>
          <p:nvPr/>
        </p:nvGrpSpPr>
        <p:grpSpPr>
          <a:xfrm>
            <a:off x="1467566" y="376666"/>
            <a:ext cx="9256867" cy="3052334"/>
            <a:chOff x="1454755" y="1102977"/>
            <a:chExt cx="9256867" cy="305233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3CCBD72-11F0-C4F6-61D3-5F1F8BA16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378" y="1102977"/>
              <a:ext cx="9231244" cy="983729"/>
            </a:xfrm>
            <a:prstGeom prst="rect">
              <a:avLst/>
            </a:prstGeom>
          </p:spPr>
        </p:pic>
        <p:pic>
          <p:nvPicPr>
            <p:cNvPr id="7" name="圖片 6" descr="一張含有 文字, 字型, 白色, 筆跡 的圖片&#10;&#10;自動產生的描述">
              <a:extLst>
                <a:ext uri="{FF2B5EF4-FFF2-40B4-BE49-F238E27FC236}">
                  <a16:creationId xmlns:a16="http://schemas.microsoft.com/office/drawing/2014/main" id="{02C1F85F-1114-4F54-20EE-4374A6136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416"/>
            <a:stretch/>
          </p:blipFill>
          <p:spPr>
            <a:xfrm>
              <a:off x="1454755" y="2221880"/>
              <a:ext cx="9255626" cy="1933431"/>
            </a:xfrm>
            <a:prstGeom prst="rect">
              <a:avLst/>
            </a:prstGeom>
          </p:spPr>
        </p:pic>
      </p:grpSp>
      <p:pic>
        <p:nvPicPr>
          <p:cNvPr id="15" name="圖片 14" descr="一張含有 文字, 字型, 筆跡, 白色 的圖片&#10;&#10;自動產生的描述">
            <a:extLst>
              <a:ext uri="{FF2B5EF4-FFF2-40B4-BE49-F238E27FC236}">
                <a16:creationId xmlns:a16="http://schemas.microsoft.com/office/drawing/2014/main" id="{EAEF3EA9-AFBF-573E-9B82-1FF804529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52" y="3691495"/>
            <a:ext cx="7772400" cy="29326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14C8B90-168E-5D8F-4DBE-BFC5B0729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36119" b="39314"/>
          <a:stretch/>
        </p:blipFill>
        <p:spPr>
          <a:xfrm>
            <a:off x="138896" y="4872943"/>
            <a:ext cx="6743112" cy="78707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159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8</Words>
  <Application>Microsoft Macintosh PowerPoint</Application>
  <PresentationFormat>寬螢幕</PresentationFormat>
  <Paragraphs>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佈景主題</vt:lpstr>
      <vt:lpstr>Stochastic Calculus for Finance 2023/10/03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Calculus for Finance 2023/06/27</dc:title>
  <dc:creator>竣瑜 游</dc:creator>
  <cp:lastModifiedBy>游竣瑜</cp:lastModifiedBy>
  <cp:revision>50</cp:revision>
  <dcterms:created xsi:type="dcterms:W3CDTF">2023-08-13T03:13:38Z</dcterms:created>
  <dcterms:modified xsi:type="dcterms:W3CDTF">2023-10-03T07:50:52Z</dcterms:modified>
</cp:coreProperties>
</file>